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7" r:id="rId4"/>
    <p:sldId id="258" r:id="rId5"/>
    <p:sldId id="271" r:id="rId6"/>
    <p:sldId id="259" r:id="rId7"/>
    <p:sldId id="266" r:id="rId8"/>
    <p:sldId id="272" r:id="rId9"/>
    <p:sldId id="267" r:id="rId10"/>
    <p:sldId id="268" r:id="rId11"/>
    <p:sldId id="269" r:id="rId12"/>
    <p:sldId id="270" r:id="rId13"/>
    <p:sldId id="273" r:id="rId14"/>
    <p:sldId id="260" r:id="rId15"/>
    <p:sldId id="261" r:id="rId16"/>
    <p:sldId id="262" r:id="rId17"/>
    <p:sldId id="26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204864"/>
            <a:ext cx="7772400" cy="2664296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(ЖЕР) ҮЙІНДІСІНДЕГІ ТОПЫРАҚТАРДЫ НЫҒЫЗДАУ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6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669" y="908720"/>
            <a:ext cx="2794635" cy="11144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520" y="2655324"/>
            <a:ext cx="84249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мұнда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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топырақ қаңқасының тығыздығы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г/см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indent="180340" algn="just"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W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топырақ ылғалдылығының массалық үлесі, %;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V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ауа көлемі, %;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топырақ қатты фазасының тығыздығы (қаңқаның нақты тығыздығы, г/см</a:t>
            </a:r>
            <a:r>
              <a:rPr lang="kk-KZ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топырақтың бірлік көлемі (1 см</a:t>
            </a:r>
            <a:r>
              <a:rPr lang="kk-KZ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4416364"/>
            <a:ext cx="3477006" cy="18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84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276872"/>
            <a:ext cx="7772400" cy="2808312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ТОПЫРАҚ ҮЙІНДІСІНДЕГІ ТОПЫРАҚТАРДЫҢ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ЫҚТИМАЛДЫ ТЫҒЫЗДЫҒЫ МЕН ЫЛҒАЛДЫЛЫҒЫН АНЫҚТАУ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250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92696"/>
            <a:ext cx="3552825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67544" y="1491169"/>
            <a:ext cx="468052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СоюздорНИИ аспабы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1 - тұғырық;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– көлемі 1000 см</a:t>
            </a:r>
            <a:r>
              <a:rPr kumimoji="0" lang="kk-KZ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алып-салмалы цилиндр;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3 - сақиана; 4 – саптама, қондырма (насадка);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– соққыш, қысқыш (наковальня);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6 - салмағы 2,5 кг жүк;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– бағыттағыш сырық;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 – шектегіш сақина;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 – қысқыш винт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439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3960440"/>
          </a:xfrm>
        </p:spPr>
        <p:txBody>
          <a:bodyPr>
            <a:normAutofit/>
          </a:bodyPr>
          <a:lstStyle/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Ылғалдылықты анықтау үшін массасы 15 – 50 г топырақ үлгісі алдын ала кептірілген, салмағы өлшенген (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және нөмірленген ыдысқа (бюкс) салынады, қақпағы тығыз жабылады.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Сынақ жүргізу: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жабық ыдыстағы топырақ үлгісі өлшенеді;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ыдыстың қақпағын ашып, қыздырылған кептіргіш шкафқа орналастырыдады (температура 105±2 </a:t>
            </a:r>
            <a:r>
              <a:rPr lang="kk-KZ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кептіру уақыты құмды топырақтар үшін – 3 сағат, басқа топырақтар үшін – 5 сағат;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кептіру жұмыстарынан кейін топырағы бар ыдысты үй температурасына дейін салқындатылады, өлшенеді.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4910714"/>
            <a:ext cx="6111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Топырақ ылғалдылығын (</a:t>
            </a:r>
            <a:r>
              <a:rPr lang="kk-KZ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W, %</a:t>
            </a: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есептейтін формула: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5321599"/>
            <a:ext cx="5724893" cy="134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66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3273"/>
            <a:ext cx="1750293" cy="9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901" y="2420888"/>
            <a:ext cx="40640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kk-KZ" i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топырақпен цилиндрдің жалпы салмағы, г;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бос алып-салмалы цилиндр салмағы, г;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цилиндр көлемі,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1000 c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067152"/>
            <a:ext cx="1944216" cy="1088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32040" y="2636912"/>
            <a:ext cx="3205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топырақ ылғалдылығы, %.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393721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ОПТИМАЛДЫ ТЫҒЫЗДЫЛЫҚ ПЕН ЫЛҒАЛДЫЛЫҚТЫ АНЫҚТАЙТЫН ҚИСЫҚ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6155" y="4576161"/>
            <a:ext cx="3971925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7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285" y="1268760"/>
            <a:ext cx="8229600" cy="652934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Ықтималды нығыздау коэффициенттерінің мәндері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31" y="2480072"/>
            <a:ext cx="8131969" cy="191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5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894" y="764704"/>
            <a:ext cx="7464660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28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Картинки по запросу каток гладковальцовый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8"/>
            <a:ext cx="2840355" cy="2131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по запросу катки решетчатые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62" y="726901"/>
            <a:ext cx="4064000" cy="30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Картинки по запросу катки кулачковы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46" y="3775536"/>
            <a:ext cx="3279140" cy="245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Картинки по запросу пневмоколесные катк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528" y="4029363"/>
            <a:ext cx="3649980" cy="2433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100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1052736"/>
            <a:ext cx="8229600" cy="576064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Нығыздаудың әр түрлі тәсілдерін қолдану шарттары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881869"/>
            <a:ext cx="8191500" cy="431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038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233" y="620688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Нығыздалатын қабаттың ықтималды қалыңдығын анықтауға арналған формула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21" y="1628800"/>
            <a:ext cx="7840980" cy="2286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55576" y="4081418"/>
            <a:ext cx="80648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450215" algn="just">
              <a:lnSpc>
                <a:spcPct val="200000"/>
              </a:lnSpc>
              <a:spcAft>
                <a:spcPts val="0"/>
              </a:spcAft>
            </a:pP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Шартты белгілер: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W, W</a:t>
            </a:r>
            <a:r>
              <a:rPr lang="kk-KZ" sz="16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тиісінше, нақты және ықтималды топырақ ылғалдылығы;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меншікті сызықтық қысым, Па;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каток білігінің радиусы, см;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білік ұзындығы, см;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жұдырық беті тірек бөлігінің минимальды өлщемі, см;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kk-KZ" sz="16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жұдырықпен нығыздалған топырақ қабатының босау тереңдігі, (5 см);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каток </a:t>
            </a:r>
            <a:r>
              <a:rPr lang="kk-KZ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дөңгелегінен 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келетін жүктеме, кг.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186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Нығыздағыш машиналардың негізгі сипаттамалары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165" y="1417638"/>
            <a:ext cx="6512719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9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71472" y="908720"/>
            <a:ext cx="3096344" cy="3384376"/>
          </a:xfrm>
          <a:prstGeom prst="rect">
            <a:avLst/>
          </a:prstGeom>
        </p:spPr>
      </p:pic>
      <p:pic>
        <p:nvPicPr>
          <p:cNvPr id="6" name="Рисунок 5" descr="mhtml:file://E:\раб%20стол%202011\книги\Руководство%20«Руководство%20по%20сооружению%20земляного%20полотна%20автомобильных%20дорог».mht!x046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93096"/>
            <a:ext cx="5695950" cy="20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mhtml:file://E:\раб%20стол%202011\книги\Руководство%20«Руководство%20по%20сооружению%20земляного%20полотна%20автомобильных%20дорог».mht!x048.g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980728"/>
            <a:ext cx="5762625" cy="2543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071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822" y="158478"/>
            <a:ext cx="8229600" cy="750242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ЖОЛ ТРАССАСЫН БЕКІТУ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540" y="764704"/>
            <a:ext cx="5126165" cy="421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5229200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а – түзу телімдерде; б - қисықтарда;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 – белгілері бар бағаналар; 2 – шығарылатын қадалар; 3 – жолға бөлінген жолақ шегі; 4 – жол осі; 5 – пикеттер; В - жолға бөлінген жолақ ені; НК – қисық басы; КК – қисық аяғы; ВУ – сүйір бұрыш ұшы; Т – қисықтар тангенсі; R – қисықтар радиусы; К – қисықтарға жанама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98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ЖЕР БӨЛУ НОРМАСЫ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859066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0809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08720"/>
            <a:ext cx="53816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383" y="3789040"/>
            <a:ext cx="50482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748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23886"/>
            <a:ext cx="5976664" cy="5346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418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421</Words>
  <Application>Microsoft Office PowerPoint</Application>
  <PresentationFormat>Экран (4:3)</PresentationFormat>
  <Paragraphs>44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Symbol</vt:lpstr>
      <vt:lpstr>Times New Roman</vt:lpstr>
      <vt:lpstr>Тема Office</vt:lpstr>
      <vt:lpstr>ТОПЫРАҚ (ЖЕР) ҮЙІНДІСІНДЕГІ ТОПЫРАҚТАРДЫ НЫҒЫЗДАУ</vt:lpstr>
      <vt:lpstr>Презентация PowerPoint</vt:lpstr>
      <vt:lpstr>ТОПЫРАҚ ҮЙІНДІСІНДЕГІ ТОПЫРАҚТАРДЫҢ ЫҚТИМАЛДЫ ТЫҒЫЗДЫҒЫ МЕН ЫЛҒАЛДЫЛЫҒЫН АНЫҚТАУ</vt:lpstr>
      <vt:lpstr>Презентация PowerPoint</vt:lpstr>
      <vt:lpstr>Презентация PowerPoint</vt:lpstr>
      <vt:lpstr>Презентация PowerPoint</vt:lpstr>
      <vt:lpstr>Ықтималды нығыздау коэффициенттерінің мәндері</vt:lpstr>
      <vt:lpstr>Презентация PowerPoint</vt:lpstr>
      <vt:lpstr>Презентация PowerPoint</vt:lpstr>
      <vt:lpstr>Нығыздаудың әр түрлі тәсілдерін қолдану шарттары</vt:lpstr>
      <vt:lpstr>Нығыздалатын қабаттың ықтималды қалыңдығын анықтауға арналған формула</vt:lpstr>
      <vt:lpstr>Нығыздағыш машиналардың негізгі сипаттамалары</vt:lpstr>
      <vt:lpstr>Презентация PowerPoint</vt:lpstr>
      <vt:lpstr>ЖОЛ ТРАССАСЫН БЕКІТУ</vt:lpstr>
      <vt:lpstr>ЖЕР БӨЛУ НОРМАСЫ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ТОПЫРАҚ ҮЙІНДІСІНДЕГІ ТОПЫРАҚТАРДЫҢ ҚАЖЕТТІ  ТЫҒЫЗДЫҒЫН АНЫҚТАУ</dc:title>
  <dc:creator>Админ</dc:creator>
  <cp:lastModifiedBy>Bakytbek</cp:lastModifiedBy>
  <cp:revision>10</cp:revision>
  <dcterms:created xsi:type="dcterms:W3CDTF">2016-09-28T16:56:18Z</dcterms:created>
  <dcterms:modified xsi:type="dcterms:W3CDTF">2020-11-09T01:53:18Z</dcterms:modified>
</cp:coreProperties>
</file>